
<file path=[Content_Types].xml><?xml version="1.0" encoding="utf-8"?>
<Types xmlns="http://schemas.openxmlformats.org/package/2006/content-types">
  <Default Extension="xml" ContentType="application/xml"/>
  <Default Extension="mov" ContentType="video/quicktime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3"/>
  </p:notesMasterIdLst>
  <p:sldIdLst>
    <p:sldId id="265" r:id="rId2"/>
    <p:sldId id="256" r:id="rId3"/>
    <p:sldId id="257" r:id="rId4"/>
    <p:sldId id="258" r:id="rId5"/>
    <p:sldId id="264" r:id="rId6"/>
    <p:sldId id="266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/>
    <p:restoredTop sz="94637"/>
  </p:normalViewPr>
  <p:slideViewPr>
    <p:cSldViewPr snapToGrid="0" snapToObjects="1">
      <p:cViewPr varScale="1">
        <p:scale>
          <a:sx n="164" d="100"/>
          <a:sy n="164" d="100"/>
        </p:scale>
        <p:origin x="13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434AE-1038-7B48-9C97-ADE1284190C6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6C3F8-8C22-8E4D-96AD-C8F0C156D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5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a zoom in 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Eddie video</a:t>
            </a:r>
          </a:p>
          <a:p>
            <a:pPr marL="228600" indent="-228600">
              <a:buAutoNum type="arabicPeriod"/>
            </a:pPr>
            <a:r>
              <a:rPr lang="en-US" dirty="0" smtClean="0"/>
              <a:t>Max speaking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6C3F8-8C22-8E4D-96AD-C8F0C156DC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2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6C3F8-8C22-8E4D-96AD-C8F0C156D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1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</a:t>
            </a:r>
          </a:p>
          <a:p>
            <a:r>
              <a:rPr lang="en-US" dirty="0" err="1" smtClean="0"/>
              <a:t>Lisha</a:t>
            </a:r>
            <a:r>
              <a:rPr lang="en-US" dirty="0" smtClean="0"/>
              <a:t> hold photo 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6C3F8-8C22-8E4D-96AD-C8F0C156D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kirsten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6C3F8-8C22-8E4D-96AD-C8F0C156D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7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6C3F8-8C22-8E4D-96AD-C8F0C156D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kirsten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6C3F8-8C22-8E4D-96AD-C8F0C156D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3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6C3F8-8C22-8E4D-96AD-C8F0C156DC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7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EC06DE-A25D-C648-A182-6283F7346A45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0F8510-EA47-3848-938D-1FB96661CF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8729.MOV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81" y="571500"/>
            <a:ext cx="8751094" cy="5000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638224"/>
            <a:ext cx="77985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Eddie Robertson – WYDAC Chairperson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433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79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having us Darwin!</a:t>
            </a:r>
            <a:endParaRPr lang="en-US" dirty="0"/>
          </a:p>
        </p:txBody>
      </p:sp>
      <p:pic>
        <p:nvPicPr>
          <p:cNvPr id="3" name="Picture 2" descr="MtTheo_header_mob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2260600"/>
            <a:ext cx="8356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0" y="-1"/>
            <a:ext cx="7889875" cy="6844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50" y="1"/>
            <a:ext cx="35877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Warlpiri </a:t>
            </a:r>
            <a:r>
              <a:rPr lang="en-US" sz="3200" b="1" dirty="0" err="1" smtClean="0">
                <a:solidFill>
                  <a:schemeClr val="bg1"/>
                </a:solidFill>
              </a:rPr>
              <a:t>Ngurra</a:t>
            </a:r>
            <a:r>
              <a:rPr lang="en-US" sz="3200" b="1" dirty="0" smtClean="0">
                <a:solidFill>
                  <a:schemeClr val="bg1"/>
                </a:solidFill>
              </a:rPr>
              <a:t> (Country)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00375" y="682625"/>
            <a:ext cx="1428750" cy="1412875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0300"/>
            <a:ext cx="9144000" cy="4595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91440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04" y="1857376"/>
            <a:ext cx="6896596" cy="3517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826" y="650875"/>
            <a:ext cx="8720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</a:t>
            </a:r>
            <a:r>
              <a:rPr lang="en-US" sz="2800" dirty="0" smtClean="0"/>
              <a:t>arlpiri </a:t>
            </a:r>
            <a:r>
              <a:rPr lang="en-US" sz="2800" b="1" dirty="0" smtClean="0"/>
              <a:t>Y</a:t>
            </a:r>
            <a:r>
              <a:rPr lang="en-US" sz="2800" dirty="0" smtClean="0"/>
              <a:t>outh </a:t>
            </a:r>
            <a:r>
              <a:rPr lang="en-US" sz="2800" b="1" dirty="0" smtClean="0"/>
              <a:t>D</a:t>
            </a:r>
            <a:r>
              <a:rPr lang="en-US" sz="2800" dirty="0" smtClean="0"/>
              <a:t>evelopment </a:t>
            </a:r>
            <a:r>
              <a:rPr lang="en-US" sz="2800" b="1" dirty="0" smtClean="0"/>
              <a:t>A</a:t>
            </a:r>
            <a:r>
              <a:rPr lang="en-US" sz="2800" dirty="0" smtClean="0"/>
              <a:t>boriginal </a:t>
            </a:r>
            <a:r>
              <a:rPr lang="en-US" sz="2800" b="1" dirty="0" smtClean="0"/>
              <a:t>C</a:t>
            </a:r>
            <a:r>
              <a:rPr lang="en-US" sz="2800" dirty="0" smtClean="0"/>
              <a:t>orporation </a:t>
            </a:r>
          </a:p>
          <a:p>
            <a:pPr algn="ctr"/>
            <a:r>
              <a:rPr lang="en-US" sz="3200" dirty="0" smtClean="0"/>
              <a:t>(</a:t>
            </a:r>
            <a:r>
              <a:rPr lang="en-US" sz="3200" b="1" dirty="0" smtClean="0"/>
              <a:t>WYDAC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9" y="5374640"/>
            <a:ext cx="4302125" cy="12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153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71" y="451342"/>
            <a:ext cx="2921000" cy="2190750"/>
          </a:xfrm>
          <a:prstGeom prst="rect">
            <a:avLst/>
          </a:prstGeom>
        </p:spPr>
      </p:pic>
      <p:pic>
        <p:nvPicPr>
          <p:cNvPr id="9" name="Picture 8" descr="IMG_154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1446" y="113759"/>
            <a:ext cx="4092839" cy="2692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801" y="2790649"/>
            <a:ext cx="79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67247" y="2790649"/>
            <a:ext cx="336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Warri Warri </a:t>
            </a:r>
            <a:r>
              <a:rPr lang="en-US" dirty="0" err="1" smtClean="0"/>
              <a:t>Kanyi</a:t>
            </a:r>
            <a:r>
              <a:rPr lang="en-US" dirty="0" smtClean="0"/>
              <a:t> </a:t>
            </a:r>
            <a:r>
              <a:rPr lang="en-US" dirty="0" err="1" smtClean="0"/>
              <a:t>Counselling</a:t>
            </a:r>
            <a:endParaRPr lang="en-US" dirty="0"/>
          </a:p>
        </p:txBody>
      </p:sp>
      <p:pic>
        <p:nvPicPr>
          <p:cNvPr id="13" name="Picture 12" descr="IMG_125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6719"/>
            <a:ext cx="3073372" cy="23050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4671" y="634999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Youth Program Hall</a:t>
            </a:r>
            <a:endParaRPr lang="en-US" dirty="0"/>
          </a:p>
        </p:txBody>
      </p:sp>
      <p:pic>
        <p:nvPicPr>
          <p:cNvPr id="15" name="Picture 14" descr="IMG_150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99" y="4076719"/>
            <a:ext cx="3073374" cy="23050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25875" y="634999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Activities Room</a:t>
            </a:r>
            <a:endParaRPr lang="en-US" dirty="0"/>
          </a:p>
        </p:txBody>
      </p:sp>
      <p:pic>
        <p:nvPicPr>
          <p:cNvPr id="17" name="Picture 16" descr="IMG_157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248" y="4076719"/>
            <a:ext cx="3073374" cy="23050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64375" y="6302373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Bush 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9264"/>
            <a:ext cx="3603626" cy="3233611"/>
          </a:xfrm>
          <a:prstGeom prst="rect">
            <a:avLst/>
          </a:prstGeom>
        </p:spPr>
      </p:pic>
      <p:pic>
        <p:nvPicPr>
          <p:cNvPr id="7" name="Picture 6" descr="14615611_10153938881508144_27870780986235069_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311113" cy="287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8250" y="280987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Yuendumu</a:t>
            </a:r>
            <a:r>
              <a:rPr lang="en-US" dirty="0" smtClean="0"/>
              <a:t> Pool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49333" y="2826432"/>
            <a:ext cx="394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Pina</a:t>
            </a:r>
            <a:r>
              <a:rPr lang="en-US" dirty="0" smtClean="0"/>
              <a:t> </a:t>
            </a:r>
            <a:r>
              <a:rPr lang="en-US" dirty="0" err="1" smtClean="0"/>
              <a:t>Pina</a:t>
            </a:r>
            <a:r>
              <a:rPr lang="en-US" dirty="0" smtClean="0"/>
              <a:t> </a:t>
            </a:r>
            <a:r>
              <a:rPr lang="en-US" dirty="0" err="1" smtClean="0"/>
              <a:t>Jarrinjaku</a:t>
            </a:r>
            <a:r>
              <a:rPr lang="en-US" dirty="0" smtClean="0"/>
              <a:t> Learning Centre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6428569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 Theo Outstation (Cultural Rehabilitation)</a:t>
            </a:r>
            <a:endParaRPr lang="en-US" dirty="0"/>
          </a:p>
        </p:txBody>
      </p:sp>
      <p:pic>
        <p:nvPicPr>
          <p:cNvPr id="11" name="Picture 10" descr="IMG_153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125" y="3195764"/>
            <a:ext cx="2413000" cy="32173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3125" y="6369679"/>
            <a:ext cx="237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Mechanics Workshop</a:t>
            </a:r>
            <a:endParaRPr lang="en-US" dirty="0"/>
          </a:p>
        </p:txBody>
      </p:sp>
      <p:pic>
        <p:nvPicPr>
          <p:cNvPr id="2" name="Picture 1" descr="16722497_10154275312428144_3134218119689214894_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0" y="0"/>
            <a:ext cx="3749481" cy="28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6127" y="184069"/>
            <a:ext cx="45552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Jaru</a:t>
            </a:r>
            <a:r>
              <a:rPr lang="en-US" sz="5400" dirty="0" smtClean="0"/>
              <a:t> </a:t>
            </a:r>
            <a:r>
              <a:rPr lang="en-US" sz="5400" dirty="0" err="1" smtClean="0"/>
              <a:t>Pirrjirdi</a:t>
            </a:r>
            <a:r>
              <a:rPr lang="en-US" sz="5400" dirty="0" smtClean="0"/>
              <a:t> </a:t>
            </a:r>
          </a:p>
          <a:p>
            <a:pPr algn="ctr"/>
            <a:r>
              <a:rPr lang="en-US" sz="5400" dirty="0" smtClean="0"/>
              <a:t>(</a:t>
            </a:r>
            <a:r>
              <a:rPr lang="en-US" sz="5400" i="1" dirty="0" smtClean="0"/>
              <a:t>Strong Voices</a:t>
            </a:r>
            <a:r>
              <a:rPr lang="en-US" sz="5400" dirty="0" smtClean="0"/>
              <a:t>) Program</a:t>
            </a:r>
            <a:endParaRPr lang="en-US" sz="5400" dirty="0"/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66" y="3235567"/>
            <a:ext cx="7249822" cy="30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33" y="263338"/>
            <a:ext cx="4041776" cy="1086037"/>
          </a:xfrm>
        </p:spPr>
        <p:txBody>
          <a:bodyPr/>
          <a:lstStyle/>
          <a:p>
            <a:r>
              <a:rPr lang="en-US" dirty="0" smtClean="0"/>
              <a:t>Diversionary</a:t>
            </a:r>
            <a:endParaRPr lang="en-US" dirty="0"/>
          </a:p>
        </p:txBody>
      </p:sp>
      <p:pic>
        <p:nvPicPr>
          <p:cNvPr id="6" name="Picture 5" descr="IMG_058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804833" cy="3603625"/>
          </a:xfrm>
          <a:prstGeom prst="rect">
            <a:avLst/>
          </a:prstGeom>
        </p:spPr>
      </p:pic>
      <p:pic>
        <p:nvPicPr>
          <p:cNvPr id="7" name="Picture 6" descr="IMG_031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280" y="3603624"/>
            <a:ext cx="2379925" cy="3254376"/>
          </a:xfrm>
          <a:prstGeom prst="rect">
            <a:avLst/>
          </a:prstGeom>
        </p:spPr>
      </p:pic>
      <p:pic>
        <p:nvPicPr>
          <p:cNvPr id="9" name="Picture 8" descr="IMG_002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03624"/>
            <a:ext cx="2440782" cy="3254376"/>
          </a:xfrm>
          <a:prstGeom prst="rect">
            <a:avLst/>
          </a:prstGeom>
        </p:spPr>
      </p:pic>
      <p:pic>
        <p:nvPicPr>
          <p:cNvPr id="11" name="Picture 10" descr="IMG_255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07" y="3603624"/>
            <a:ext cx="5170693" cy="3254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42823" y="1841500"/>
            <a:ext cx="43011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Meaningful activities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Positive pathways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4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6" y="190497"/>
            <a:ext cx="3883026" cy="762001"/>
          </a:xfrm>
        </p:spPr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pic>
        <p:nvPicPr>
          <p:cNvPr id="4" name="Picture 3" descr="IMG_047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381375" cy="3821905"/>
          </a:xfrm>
          <a:prstGeom prst="rect">
            <a:avLst/>
          </a:prstGeom>
        </p:spPr>
      </p:pic>
      <p:pic>
        <p:nvPicPr>
          <p:cNvPr id="5" name="Picture 4" descr="IMG_03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876" y="3821906"/>
            <a:ext cx="4048124" cy="3036093"/>
          </a:xfrm>
          <a:prstGeom prst="rect">
            <a:avLst/>
          </a:prstGeom>
        </p:spPr>
      </p:pic>
      <p:pic>
        <p:nvPicPr>
          <p:cNvPr id="6" name="Picture 5" descr="IMG_0434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821906"/>
            <a:ext cx="2500917" cy="3036093"/>
          </a:xfrm>
          <a:prstGeom prst="rect">
            <a:avLst/>
          </a:prstGeom>
        </p:spPr>
      </p:pic>
      <p:pic>
        <p:nvPicPr>
          <p:cNvPr id="7" name="Picture 6" descr="IMG_1033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0917" y="3821906"/>
            <a:ext cx="2594960" cy="3036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1375" y="1412875"/>
            <a:ext cx="5762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Skills development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Casual and flexible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Opportunities in all services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88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222" y="269875"/>
            <a:ext cx="3644903" cy="825500"/>
          </a:xfrm>
        </p:spPr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pic>
        <p:nvPicPr>
          <p:cNvPr id="4" name="Picture 3" descr="IMG_021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64" y="269875"/>
            <a:ext cx="3588684" cy="4038787"/>
          </a:xfrm>
          <a:prstGeom prst="rect">
            <a:avLst/>
          </a:prstGeom>
        </p:spPr>
      </p:pic>
      <p:pic>
        <p:nvPicPr>
          <p:cNvPr id="5" name="Picture 4" descr="IMG_058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2499"/>
            <a:ext cx="2793998" cy="2095499"/>
          </a:xfrm>
          <a:prstGeom prst="rect">
            <a:avLst/>
          </a:prstGeom>
        </p:spPr>
      </p:pic>
      <p:pic>
        <p:nvPicPr>
          <p:cNvPr id="8" name="Picture 7" descr="IMG_25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00" y="4742162"/>
            <a:ext cx="3238500" cy="21347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58948" y="1301750"/>
            <a:ext cx="54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Role model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Responsibility</a:t>
            </a:r>
          </a:p>
          <a:p>
            <a:pPr marL="285750" indent="-285750">
              <a:buFont typeface="Arial"/>
              <a:buChar char="•"/>
            </a:pPr>
            <a:r>
              <a:rPr lang="en-US" sz="3200" i="1" dirty="0" err="1" smtClean="0"/>
              <a:t>Yapa</a:t>
            </a:r>
            <a:r>
              <a:rPr lang="en-US" sz="3200" dirty="0"/>
              <a:t> </a:t>
            </a:r>
            <a:r>
              <a:rPr lang="en-US" sz="3200" dirty="0" smtClean="0"/>
              <a:t>(Warlpiri People) way</a:t>
            </a:r>
            <a:endParaRPr lang="en-US" sz="3200" i="1" dirty="0"/>
          </a:p>
        </p:txBody>
      </p:sp>
      <p:pic>
        <p:nvPicPr>
          <p:cNvPr id="11" name="Picture 10" descr="IMG_124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373" y="4762498"/>
            <a:ext cx="2819207" cy="21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8568</TotalTime>
  <Words>109</Words>
  <Application>Microsoft Macintosh PowerPoint</Application>
  <PresentationFormat>On-screen Show (4:3)</PresentationFormat>
  <Paragraphs>45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Wingdings 2</vt:lpstr>
      <vt:lpstr>Saddle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Diversionary</vt:lpstr>
      <vt:lpstr>Employment</vt:lpstr>
      <vt:lpstr>Leadership</vt:lpstr>
      <vt:lpstr>PowerPoint Presentation</vt:lpstr>
      <vt:lpstr>Thanks for having us Darwin!</vt:lpstr>
    </vt:vector>
  </TitlesOfParts>
  <Company>WYDAC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 Fitzpatrick</dc:creator>
  <cp:lastModifiedBy>Tristan Ray</cp:lastModifiedBy>
  <cp:revision>33</cp:revision>
  <dcterms:created xsi:type="dcterms:W3CDTF">2017-05-10T03:19:39Z</dcterms:created>
  <dcterms:modified xsi:type="dcterms:W3CDTF">2017-08-13T23:54:32Z</dcterms:modified>
</cp:coreProperties>
</file>